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9550-FB2C-314B-B234-2D03DCA7CE12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A5D2-927A-0F4C-B7C3-45B8278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9952" r="42065" b="13684"/>
          <a:stretch/>
        </p:blipFill>
        <p:spPr>
          <a:xfrm>
            <a:off x="72187" y="48124"/>
            <a:ext cx="5342023" cy="6766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9952" r="42065" b="13684"/>
          <a:stretch/>
        </p:blipFill>
        <p:spPr>
          <a:xfrm>
            <a:off x="6613355" y="0"/>
            <a:ext cx="534202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Kirk</dc:creator>
  <cp:lastModifiedBy>Ed Kirk</cp:lastModifiedBy>
  <cp:revision>1</cp:revision>
  <cp:lastPrinted>2017-12-18T02:47:27Z</cp:lastPrinted>
  <dcterms:created xsi:type="dcterms:W3CDTF">2017-12-18T02:44:12Z</dcterms:created>
  <dcterms:modified xsi:type="dcterms:W3CDTF">2017-12-18T02:51:14Z</dcterms:modified>
</cp:coreProperties>
</file>